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2"/>
    <p:restoredTop sz="94689"/>
  </p:normalViewPr>
  <p:slideViewPr>
    <p:cSldViewPr snapToGrid="0" snapToObjects="1">
      <p:cViewPr varScale="1">
        <p:scale>
          <a:sx n="215" d="100"/>
          <a:sy n="215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1EAA-4D5A-0B44-8B8B-93E1404F2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3BDE6-223C-EF46-AC7C-7FA569E33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4718B-F54A-6949-A0A0-5BBC7FE9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B3CAD-45BB-724A-BC87-7256FC5F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4927D-5C86-6648-9DF8-24780109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73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FB4F-6F41-0B4E-B9D2-7088DEC4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E7A69-4A0B-A843-9112-FBCD51DB3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C40B2-E94C-5640-A82B-1BC1C2D5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44423-65E8-0144-B2B9-7BDF6A0D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3D9D-612D-3244-AFDA-E7AC9EDA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D6F8FB-A584-E747-A5CB-10BB3AA99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975D8-FD8B-F645-89DD-EE67D582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BD56-A98C-2542-8A4A-9DD0C5D4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BE08E-B8DA-0942-A742-D4A3D145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F0D78-B040-DB44-84DB-A92DDBD7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8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1FD2-3F2F-1146-8838-285F42CB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130EF-DF15-474B-81AC-E5751752F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CFC5-E01B-5A47-8978-3D5FF653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AE093-1124-1949-958E-59B5A2BA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24C8F-D3C8-634A-87F7-5CF1AA9D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6958-F67E-1149-85AF-9C2C4A41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1BA5B-27D7-0C4E-9F0F-F5C67A95F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061D9-F62F-FF45-9D8E-3FDDE8243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3B921-FCD3-814E-9CAE-B07F1761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2D23-D394-6A41-8B1A-7C7C00C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5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4D42-0D60-AF41-80FC-323CA653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F5579-AEB8-1C47-9580-ED14543A0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7F1E4-A645-B144-858A-25ECDE336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DA661-30AD-F74A-81FE-AEE0E6531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DD554-9ADE-F74B-8160-79B1FCB0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CB44-DCB9-8D4F-8D7C-91DF9A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9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D6AE-1D48-A441-9A6F-CE914DF3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728D7-CE10-2E46-9398-5F754F8AA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CED4C-1751-B440-B531-EEA2A562F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41008-EB65-B040-BE94-3DD9A444F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F88C5-CF70-2040-973A-471A40E93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633584-21BF-5A43-896C-907F22BB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5B45D5-1AEA-6547-940F-A9771A800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B5EEC-BE0B-CA49-BD96-21DEAFFA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41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B513-F4E8-9148-96CC-6DC4D334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D4C5E-90E5-AB42-9624-3B9C7325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C6937-CA90-E14C-8ABB-F96507A94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2AB31-CF53-F34B-B5BF-2F7D5244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3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1A1BC-FA3F-1242-9D68-085BF2C8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3717B-B961-7E41-AA62-E8151FA3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84865-2085-6541-8EDD-9121BDA0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9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27CC-66A9-5149-B2CD-ADEEB70B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CAD3-20D4-D34E-8C75-FFC52DC27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94191-F723-5240-8E94-CC5377859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83A9F-6682-F64A-B075-75011AACB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03A33-D892-4A4E-9F46-32AE7689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69A6F-A24C-6943-94EA-C89A6827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5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24BC-83D9-D442-A9FB-A1306EE4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67FBA-CB78-694A-B223-EAC43F221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CD9F8-45A8-B242-9024-00E34ECC0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D9E65-86AF-2348-B2F0-89F0EE3B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84FCD-2FD6-EF40-A393-63FD99D9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E9D2E-6DDD-2E4C-A120-39C6F920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6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78022-2BFF-8D44-8151-E06CF519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72DED-BB28-0244-B6AC-41AF832EA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FD31-3570-1F4C-B351-F4F9E4538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05D46-B358-7A4C-B5BC-04EA20ACD98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26ED5-522C-5A49-AA2C-15B54CE89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C9379-7BF5-1B45-AD1F-9EFD83B56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338B8-03B5-F344-A52E-22690ECF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3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8CCB7C-B53A-1541-AF59-72A8E085B93B}"/>
              </a:ext>
            </a:extLst>
          </p:cNvPr>
          <p:cNvSpPr txBox="1"/>
          <p:nvPr/>
        </p:nvSpPr>
        <p:spPr>
          <a:xfrm>
            <a:off x="4282322" y="475903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3D Scene Generation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22090-D365-6446-8DB5-2F4E97AB8B17}"/>
              </a:ext>
            </a:extLst>
          </p:cNvPr>
          <p:cNvSpPr txBox="1"/>
          <p:nvPr/>
        </p:nvSpPr>
        <p:spPr>
          <a:xfrm>
            <a:off x="3332543" y="2840173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Vision Tasks Leveraging Generated 3D Scenes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761913-B98A-3542-BAC2-3D826FDF25E2}"/>
              </a:ext>
            </a:extLst>
          </p:cNvPr>
          <p:cNvGrpSpPr/>
          <p:nvPr/>
        </p:nvGrpSpPr>
        <p:grpSpPr>
          <a:xfrm>
            <a:off x="599705" y="924157"/>
            <a:ext cx="2669320" cy="1613118"/>
            <a:chOff x="599705" y="1011328"/>
            <a:chExt cx="2669320" cy="1613118"/>
          </a:xfrm>
        </p:grpSpPr>
        <p:pic>
          <p:nvPicPr>
            <p:cNvPr id="7" name="Picture 6" descr="A picture containing indoor, wall, photo, floor&#13;&#10;&#13;&#10;Description automatically generated">
              <a:extLst>
                <a:ext uri="{FF2B5EF4-FFF2-40B4-BE49-F238E27FC236}">
                  <a16:creationId xmlns:a16="http://schemas.microsoft.com/office/drawing/2014/main" id="{2625F84F-516B-CF43-90DB-35CE954EA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05" y="1288327"/>
              <a:ext cx="2669320" cy="13361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AEA3BD-2365-6C47-A808-C57A28EEAF96}"/>
                </a:ext>
              </a:extLst>
            </p:cNvPr>
            <p:cNvSpPr txBox="1"/>
            <p:nvPr/>
          </p:nvSpPr>
          <p:spPr>
            <a:xfrm>
              <a:off x="1335974" y="1011328"/>
              <a:ext cx="1297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Scene Synthesis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10A3F3-07F2-0144-A442-9A0C338AF9D8}"/>
              </a:ext>
            </a:extLst>
          </p:cNvPr>
          <p:cNvGrpSpPr/>
          <p:nvPr/>
        </p:nvGrpSpPr>
        <p:grpSpPr>
          <a:xfrm>
            <a:off x="3883496" y="924157"/>
            <a:ext cx="3544124" cy="1740066"/>
            <a:chOff x="3554161" y="1011328"/>
            <a:chExt cx="3544124" cy="1740066"/>
          </a:xfrm>
        </p:grpSpPr>
        <p:pic>
          <p:nvPicPr>
            <p:cNvPr id="10" name="Picture 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6BC1F8A3-2906-9A40-8A18-BAF6BBA10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2338" y="1095446"/>
              <a:ext cx="1655947" cy="16559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49B1A-C0CB-0A4F-A944-161EC161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4161" y="1095447"/>
              <a:ext cx="1655947" cy="165594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8677546-2CAA-3A4B-A570-4C5DF535EDF0}"/>
                </a:ext>
              </a:extLst>
            </p:cNvPr>
            <p:cNvSpPr/>
            <p:nvPr/>
          </p:nvSpPr>
          <p:spPr>
            <a:xfrm>
              <a:off x="4993573" y="1795759"/>
              <a:ext cx="546265" cy="2553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717DA6-9700-7147-9163-8AAA516267E1}"/>
                </a:ext>
              </a:extLst>
            </p:cNvPr>
            <p:cNvSpPr txBox="1"/>
            <p:nvPr/>
          </p:nvSpPr>
          <p:spPr>
            <a:xfrm>
              <a:off x="4499610" y="1011328"/>
              <a:ext cx="1885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Partial Scene Completion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5F09FF-D946-354B-9AD9-FE8949972B36}"/>
              </a:ext>
            </a:extLst>
          </p:cNvPr>
          <p:cNvGrpSpPr/>
          <p:nvPr/>
        </p:nvGrpSpPr>
        <p:grpSpPr>
          <a:xfrm>
            <a:off x="8042090" y="939924"/>
            <a:ext cx="3067277" cy="1597351"/>
            <a:chOff x="7032687" y="1011328"/>
            <a:chExt cx="3067277" cy="1597351"/>
          </a:xfrm>
        </p:grpSpPr>
        <p:pic>
          <p:nvPicPr>
            <p:cNvPr id="16" name="Picture 15" descr="A dining room table&#13;&#10;&#13;&#10;Description automatically generated">
              <a:extLst>
                <a:ext uri="{FF2B5EF4-FFF2-40B4-BE49-F238E27FC236}">
                  <a16:creationId xmlns:a16="http://schemas.microsoft.com/office/drawing/2014/main" id="{B623E48B-212D-A34A-B7DD-83682BD1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2687" y="1288327"/>
              <a:ext cx="3067277" cy="132035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A380D-F901-784A-BEBE-772D01B189F0}"/>
                </a:ext>
              </a:extLst>
            </p:cNvPr>
            <p:cNvSpPr txBox="1"/>
            <p:nvPr/>
          </p:nvSpPr>
          <p:spPr>
            <a:xfrm>
              <a:off x="7477725" y="1011328"/>
              <a:ext cx="2101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Synthesis from Sensor Input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35B1AA-8948-D54E-994B-B06CB6DAA786}"/>
              </a:ext>
            </a:extLst>
          </p:cNvPr>
          <p:cNvGrpSpPr/>
          <p:nvPr/>
        </p:nvGrpSpPr>
        <p:grpSpPr>
          <a:xfrm>
            <a:off x="531392" y="3295225"/>
            <a:ext cx="3549142" cy="1564632"/>
            <a:chOff x="531392" y="3408879"/>
            <a:chExt cx="3549142" cy="15646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24B7E8A-51B3-EC4A-9D78-545237EE8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28" r="74528" b="18733"/>
            <a:stretch/>
          </p:blipFill>
          <p:spPr>
            <a:xfrm>
              <a:off x="531392" y="3653158"/>
              <a:ext cx="1808048" cy="12943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899A99-4A0A-5342-A33A-AA90028B9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36" t="1928" r="25522" b="17140"/>
            <a:stretch/>
          </p:blipFill>
          <p:spPr>
            <a:xfrm>
              <a:off x="2352675" y="3653158"/>
              <a:ext cx="1727859" cy="132035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82264-181E-C94B-99E4-200872C4D5DF}"/>
                </a:ext>
              </a:extLst>
            </p:cNvPr>
            <p:cNvSpPr txBox="1"/>
            <p:nvPr/>
          </p:nvSpPr>
          <p:spPr>
            <a:xfrm>
              <a:off x="1538189" y="3408879"/>
              <a:ext cx="16289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Scene Understanding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E19F80-7E1C-D044-AAC1-C05FB5C364F9}"/>
              </a:ext>
            </a:extLst>
          </p:cNvPr>
          <p:cNvGrpSpPr/>
          <p:nvPr/>
        </p:nvGrpSpPr>
        <p:grpSpPr>
          <a:xfrm>
            <a:off x="4294574" y="3295224"/>
            <a:ext cx="3303767" cy="1597300"/>
            <a:chOff x="4170799" y="3408878"/>
            <a:chExt cx="3303767" cy="15973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ECCC67-109D-A44D-99E2-55F16AFBD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1897"/>
            <a:stretch/>
          </p:blipFill>
          <p:spPr>
            <a:xfrm>
              <a:off x="4170799" y="3620490"/>
              <a:ext cx="3303767" cy="138568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5BA536-827E-9642-988A-02A93BAC3788}"/>
                </a:ext>
              </a:extLst>
            </p:cNvPr>
            <p:cNvSpPr txBox="1"/>
            <p:nvPr/>
          </p:nvSpPr>
          <p:spPr>
            <a:xfrm>
              <a:off x="5041859" y="3408878"/>
              <a:ext cx="15616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3D Scan Completion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6E8B14-A28C-0541-80D4-2897C38B2097}"/>
              </a:ext>
            </a:extLst>
          </p:cNvPr>
          <p:cNvGrpSpPr/>
          <p:nvPr/>
        </p:nvGrpSpPr>
        <p:grpSpPr>
          <a:xfrm>
            <a:off x="7812381" y="3295223"/>
            <a:ext cx="1808384" cy="1538633"/>
            <a:chOff x="7689000" y="3408877"/>
            <a:chExt cx="1808384" cy="1538633"/>
          </a:xfrm>
        </p:grpSpPr>
        <p:pic>
          <p:nvPicPr>
            <p:cNvPr id="26" name="Picture 25" descr="A person in a green room&#13;&#10;&#13;&#10;Description automatically generated">
              <a:extLst>
                <a:ext uri="{FF2B5EF4-FFF2-40B4-BE49-F238E27FC236}">
                  <a16:creationId xmlns:a16="http://schemas.microsoft.com/office/drawing/2014/main" id="{72D897C2-9706-F64E-B979-BDA7CB07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9000" y="3728221"/>
              <a:ext cx="1808384" cy="121928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8B329F-6FDB-114D-BEB0-593D9B63389D}"/>
                </a:ext>
              </a:extLst>
            </p:cNvPr>
            <p:cNvSpPr txBox="1"/>
            <p:nvPr/>
          </p:nvSpPr>
          <p:spPr>
            <a:xfrm>
              <a:off x="7829201" y="3408877"/>
              <a:ext cx="1527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Activity Recognition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78F77B-621A-964C-AB95-0C0EAEC60192}"/>
              </a:ext>
            </a:extLst>
          </p:cNvPr>
          <p:cNvGrpSpPr/>
          <p:nvPr/>
        </p:nvGrpSpPr>
        <p:grpSpPr>
          <a:xfrm>
            <a:off x="9834806" y="3289944"/>
            <a:ext cx="1356462" cy="1667967"/>
            <a:chOff x="9834806" y="3403598"/>
            <a:chExt cx="1356462" cy="1667967"/>
          </a:xfrm>
        </p:grpSpPr>
        <p:pic>
          <p:nvPicPr>
            <p:cNvPr id="29" name="Picture 28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F70315F5-1A71-D242-A391-D687CF7B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39325" y="3685876"/>
              <a:ext cx="1351943" cy="138568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FC65A8-D912-284D-A6CB-88ED48C4B4BF}"/>
                </a:ext>
              </a:extLst>
            </p:cNvPr>
            <p:cNvSpPr txBox="1"/>
            <p:nvPr/>
          </p:nvSpPr>
          <p:spPr>
            <a:xfrm>
              <a:off x="9834806" y="3403598"/>
              <a:ext cx="1356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Robot 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27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28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Ritchie, Daniel</dc:creator>
  <cp:lastModifiedBy>Ritchie, Daniel</cp:lastModifiedBy>
  <cp:revision>7</cp:revision>
  <dcterms:created xsi:type="dcterms:W3CDTF">2019-02-05T22:26:38Z</dcterms:created>
  <dcterms:modified xsi:type="dcterms:W3CDTF">2019-02-05T22:36:02Z</dcterms:modified>
</cp:coreProperties>
</file>